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"/>
  </p:notesMasterIdLst>
  <p:sldIdLst>
    <p:sldId id="258" r:id="rId2"/>
    <p:sldId id="260" r:id="rId3"/>
  </p:sldIdLst>
  <p:sldSz cx="21599525" cy="295195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A0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14" autoAdjust="0"/>
  </p:normalViewPr>
  <p:slideViewPr>
    <p:cSldViewPr snapToGrid="0">
      <p:cViewPr>
        <p:scale>
          <a:sx n="33" d="100"/>
          <a:sy n="33" d="100"/>
        </p:scale>
        <p:origin x="944" y="-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10.jpg>
</file>

<file path=ppt/media/image11.jpe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72C04-76A5-4063-8FC0-C4308822BB2E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00288" y="1143000"/>
            <a:ext cx="2257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714D0C-2CF0-4E36-83D1-EFBAFAD58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30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591867" rtl="0" eaLnBrk="1" latinLnBrk="1" hangingPunct="1">
      <a:defRPr sz="3401" kern="1200">
        <a:solidFill>
          <a:schemeClr val="tx1"/>
        </a:solidFill>
        <a:latin typeface="+mn-lt"/>
        <a:ea typeface="+mn-ea"/>
        <a:cs typeface="+mn-cs"/>
      </a:defRPr>
    </a:lvl1pPr>
    <a:lvl2pPr marL="1295933" algn="l" defTabSz="2591867" rtl="0" eaLnBrk="1" latinLnBrk="1" hangingPunct="1">
      <a:defRPr sz="3401" kern="1200">
        <a:solidFill>
          <a:schemeClr val="tx1"/>
        </a:solidFill>
        <a:latin typeface="+mn-lt"/>
        <a:ea typeface="+mn-ea"/>
        <a:cs typeface="+mn-cs"/>
      </a:defRPr>
    </a:lvl2pPr>
    <a:lvl3pPr marL="2591867" algn="l" defTabSz="2591867" rtl="0" eaLnBrk="1" latinLnBrk="1" hangingPunct="1">
      <a:defRPr sz="3401" kern="1200">
        <a:solidFill>
          <a:schemeClr val="tx1"/>
        </a:solidFill>
        <a:latin typeface="+mn-lt"/>
        <a:ea typeface="+mn-ea"/>
        <a:cs typeface="+mn-cs"/>
      </a:defRPr>
    </a:lvl3pPr>
    <a:lvl4pPr marL="3887800" algn="l" defTabSz="2591867" rtl="0" eaLnBrk="1" latinLnBrk="1" hangingPunct="1">
      <a:defRPr sz="3401" kern="1200">
        <a:solidFill>
          <a:schemeClr val="tx1"/>
        </a:solidFill>
        <a:latin typeface="+mn-lt"/>
        <a:ea typeface="+mn-ea"/>
        <a:cs typeface="+mn-cs"/>
      </a:defRPr>
    </a:lvl4pPr>
    <a:lvl5pPr marL="5183734" algn="l" defTabSz="2591867" rtl="0" eaLnBrk="1" latinLnBrk="1" hangingPunct="1">
      <a:defRPr sz="3401" kern="1200">
        <a:solidFill>
          <a:schemeClr val="tx1"/>
        </a:solidFill>
        <a:latin typeface="+mn-lt"/>
        <a:ea typeface="+mn-ea"/>
        <a:cs typeface="+mn-cs"/>
      </a:defRPr>
    </a:lvl5pPr>
    <a:lvl6pPr marL="6479667" algn="l" defTabSz="2591867" rtl="0" eaLnBrk="1" latinLnBrk="1" hangingPunct="1">
      <a:defRPr sz="3401" kern="1200">
        <a:solidFill>
          <a:schemeClr val="tx1"/>
        </a:solidFill>
        <a:latin typeface="+mn-lt"/>
        <a:ea typeface="+mn-ea"/>
        <a:cs typeface="+mn-cs"/>
      </a:defRPr>
    </a:lvl6pPr>
    <a:lvl7pPr marL="7775600" algn="l" defTabSz="2591867" rtl="0" eaLnBrk="1" latinLnBrk="1" hangingPunct="1">
      <a:defRPr sz="3401" kern="1200">
        <a:solidFill>
          <a:schemeClr val="tx1"/>
        </a:solidFill>
        <a:latin typeface="+mn-lt"/>
        <a:ea typeface="+mn-ea"/>
        <a:cs typeface="+mn-cs"/>
      </a:defRPr>
    </a:lvl7pPr>
    <a:lvl8pPr marL="9071534" algn="l" defTabSz="2591867" rtl="0" eaLnBrk="1" latinLnBrk="1" hangingPunct="1">
      <a:defRPr sz="3401" kern="1200">
        <a:solidFill>
          <a:schemeClr val="tx1"/>
        </a:solidFill>
        <a:latin typeface="+mn-lt"/>
        <a:ea typeface="+mn-ea"/>
        <a:cs typeface="+mn-cs"/>
      </a:defRPr>
    </a:lvl8pPr>
    <a:lvl9pPr marL="10367467" algn="l" defTabSz="2591867" rtl="0" eaLnBrk="1" latinLnBrk="1" hangingPunct="1">
      <a:defRPr sz="340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F518421-1C8C-4FEB-A238-8B16142C22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36577"/>
            <a:ext cx="21599525" cy="2962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03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968" y="1571650"/>
            <a:ext cx="18629590" cy="5705751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7858217"/>
            <a:ext cx="18629590" cy="1872989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471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1571643"/>
            <a:ext cx="4657398" cy="2501646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1571643"/>
            <a:ext cx="13702199" cy="2501646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770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968" y="1571650"/>
            <a:ext cx="18629590" cy="5705751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968" y="7858217"/>
            <a:ext cx="18629590" cy="187298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013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7359400"/>
            <a:ext cx="18629590" cy="12279316"/>
          </a:xfrm>
          <a:prstGeom prst="rect">
            <a:avLst/>
          </a:prstGeom>
        </p:spPr>
        <p:txBody>
          <a:bodyPr anchor="b"/>
          <a:lstStyle>
            <a:lvl1pPr>
              <a:defRPr sz="1417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19754883"/>
            <a:ext cx="18629590" cy="64574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669">
                <a:solidFill>
                  <a:schemeClr val="tx1"/>
                </a:solidFill>
              </a:defRPr>
            </a:lvl1pPr>
            <a:lvl2pPr marL="1079998" indent="0">
              <a:buNone/>
              <a:defRPr sz="4724">
                <a:solidFill>
                  <a:schemeClr val="tx1">
                    <a:tint val="75000"/>
                  </a:schemeClr>
                </a:solidFill>
              </a:defRPr>
            </a:lvl2pPr>
            <a:lvl3pPr marL="2159996" indent="0">
              <a:buNone/>
              <a:defRPr sz="4252">
                <a:solidFill>
                  <a:schemeClr val="tx1">
                    <a:tint val="75000"/>
                  </a:schemeClr>
                </a:solidFill>
              </a:defRPr>
            </a:lvl3pPr>
            <a:lvl4pPr marL="323999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4pPr>
            <a:lvl5pPr marL="431999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5pPr>
            <a:lvl6pPr marL="5399989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6pPr>
            <a:lvl7pPr marL="647998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7pPr>
            <a:lvl8pPr marL="7559985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8pPr>
            <a:lvl9pPr marL="8639983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1676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968" y="1571650"/>
            <a:ext cx="18629590" cy="5705751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7858217"/>
            <a:ext cx="9179798" cy="187298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7858217"/>
            <a:ext cx="9179798" cy="187298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79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571650"/>
            <a:ext cx="18629590" cy="5705751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7236395"/>
            <a:ext cx="9137610" cy="354644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10782840"/>
            <a:ext cx="9137610" cy="158599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7236395"/>
            <a:ext cx="9182611" cy="354644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10782840"/>
            <a:ext cx="9182611" cy="158599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61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968" y="1571650"/>
            <a:ext cx="18629590" cy="5705751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207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84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967971"/>
            <a:ext cx="6966409" cy="6887898"/>
          </a:xfrm>
          <a:prstGeom prst="rect">
            <a:avLst/>
          </a:prstGeom>
        </p:spPr>
        <p:txBody>
          <a:bodyPr anchor="b"/>
          <a:lstStyle>
            <a:lvl1pPr>
              <a:defRPr sz="75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4250277"/>
            <a:ext cx="10934760" cy="20978023"/>
          </a:xfrm>
          <a:prstGeom prst="rect">
            <a:avLst/>
          </a:prstGeo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69"/>
            </a:lvl3pPr>
            <a:lvl4pPr>
              <a:defRPr sz="4724"/>
            </a:lvl4pPr>
            <a:lvl5pPr>
              <a:defRPr sz="4724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8855869"/>
            <a:ext cx="6966409" cy="164065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653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967971"/>
            <a:ext cx="6966409" cy="6887898"/>
          </a:xfrm>
          <a:prstGeom prst="rect">
            <a:avLst/>
          </a:prstGeom>
        </p:spPr>
        <p:txBody>
          <a:bodyPr anchor="b"/>
          <a:lstStyle>
            <a:lvl1pPr>
              <a:defRPr sz="75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4250277"/>
            <a:ext cx="10934760" cy="2097802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7559"/>
            </a:lvl1pPr>
            <a:lvl2pPr marL="1079998" indent="0">
              <a:buNone/>
              <a:defRPr sz="6614"/>
            </a:lvl2pPr>
            <a:lvl3pPr marL="2159996" indent="0">
              <a:buNone/>
              <a:defRPr sz="5669"/>
            </a:lvl3pPr>
            <a:lvl4pPr marL="3239994" indent="0">
              <a:buNone/>
              <a:defRPr sz="4724"/>
            </a:lvl4pPr>
            <a:lvl5pPr marL="4319991" indent="0">
              <a:buNone/>
              <a:defRPr sz="4724"/>
            </a:lvl5pPr>
            <a:lvl6pPr marL="5399989" indent="0">
              <a:buNone/>
              <a:defRPr sz="4724"/>
            </a:lvl6pPr>
            <a:lvl7pPr marL="6479987" indent="0">
              <a:buNone/>
              <a:defRPr sz="4724"/>
            </a:lvl7pPr>
            <a:lvl8pPr marL="7559985" indent="0">
              <a:buNone/>
              <a:defRPr sz="4724"/>
            </a:lvl8pPr>
            <a:lvl9pPr marL="8639983" indent="0">
              <a:buNone/>
              <a:defRPr sz="472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8855869"/>
            <a:ext cx="6966409" cy="164065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84967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AC6735BB-52E3-4DC3-866B-3AD79270E6B2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154843" y="27360268"/>
            <a:ext cx="7289840" cy="157164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5254665" y="27360268"/>
            <a:ext cx="4859893" cy="1571643"/>
          </a:xfrm>
          <a:prstGeom prst="rect">
            <a:avLst/>
          </a:prstGeom>
        </p:spPr>
        <p:txBody>
          <a:bodyPr/>
          <a:lstStyle/>
          <a:p>
            <a:fld id="{21176F13-1106-41D4-BDB3-376610941B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838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6553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11" Type="http://schemas.openxmlformats.org/officeDocument/2006/relationships/image" Target="../media/image11.jpe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eg"/><Relationship Id="rId9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11" Type="http://schemas.openxmlformats.org/officeDocument/2006/relationships/image" Target="../media/image11.jpe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eg"/><Relationship Id="rId9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E07CEF-95A6-48F6-A43F-A87FB8D06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52666"/>
            <a:ext cx="21599524" cy="29624892"/>
          </a:xfrm>
          <a:prstGeom prst="rect">
            <a:avLst/>
          </a:prstGeom>
        </p:spPr>
      </p:pic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B19D917D-3A2E-4AFE-9A3E-9D2494AEE510}"/>
              </a:ext>
            </a:extLst>
          </p:cNvPr>
          <p:cNvSpPr txBox="1">
            <a:spLocks/>
          </p:cNvSpPr>
          <p:nvPr/>
        </p:nvSpPr>
        <p:spPr>
          <a:xfrm>
            <a:off x="5364539" y="5640046"/>
            <a:ext cx="8859462" cy="15958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반려식물을 기르는 용도의 자동관리 화분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algn="l"/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사용자가 원하는 식물 상태를 정하면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이를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유지한다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82236CD4-0A5E-460B-B7ED-A7BC1331AC04}"/>
              </a:ext>
            </a:extLst>
          </p:cNvPr>
          <p:cNvSpPr txBox="1">
            <a:spLocks/>
          </p:cNvSpPr>
          <p:nvPr/>
        </p:nvSpPr>
        <p:spPr>
          <a:xfrm>
            <a:off x="2100080" y="8598702"/>
            <a:ext cx="17231379" cy="59824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93457" indent="-593457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사용자는 안드로이드 앱에서 식물에 필요한 습도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광도와 빛의 </a:t>
            </a:r>
            <a:r>
              <a:rPr lang="ko-KR" altLang="en-US" sz="3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파장대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엽록소 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양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입력한다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sz="3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93457" indent="-593457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안드로이드 앱은 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HTTP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통신으로 로컬 네트워크 상의 라즈베리 파이에게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화분 설정을 전달한다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593457" indent="-593457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라즈베리 파이는 받은 설정에 따라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화분 상태를 유지한다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이를 위해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라즈베리 파이는 습도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광도 센서로 현 상태를 확인한다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그리고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필요한 물을 연결된 워터펌프로 제공하며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필요한 파장과 세기의 빛을 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Hue Bridge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Hue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전구를 이용해 제공한다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6" name="내용 개체 틀 4">
            <a:extLst>
              <a:ext uri="{FF2B5EF4-FFF2-40B4-BE49-F238E27FC236}">
                <a16:creationId xmlns:a16="http://schemas.microsoft.com/office/drawing/2014/main" id="{A0630E20-4E48-4142-B85B-3DD0D39BCA67}"/>
              </a:ext>
            </a:extLst>
          </p:cNvPr>
          <p:cNvSpPr txBox="1">
            <a:spLocks/>
          </p:cNvSpPr>
          <p:nvPr/>
        </p:nvSpPr>
        <p:spPr>
          <a:xfrm>
            <a:off x="2134305" y="16822057"/>
            <a:ext cx="17231379" cy="53412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</a:t>
            </a:r>
          </a:p>
          <a:p>
            <a:pPr algn="l"/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앱 초기 화면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조명 관리 페이지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수분 관리 페이지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	        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화분 작동 모습</a:t>
            </a:r>
            <a:endParaRPr lang="en-US" altLang="ko-KR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내용 개체 틀 4">
            <a:extLst>
              <a:ext uri="{FF2B5EF4-FFF2-40B4-BE49-F238E27FC236}">
                <a16:creationId xmlns:a16="http://schemas.microsoft.com/office/drawing/2014/main" id="{77F46307-6E4B-4DC4-82B8-4070A0BA2C6A}"/>
              </a:ext>
            </a:extLst>
          </p:cNvPr>
          <p:cNvSpPr txBox="1">
            <a:spLocks/>
          </p:cNvSpPr>
          <p:nvPr/>
        </p:nvSpPr>
        <p:spPr>
          <a:xfrm>
            <a:off x="2134304" y="24541162"/>
            <a:ext cx="17231379" cy="26050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손쉽게 식물을 기를 수 있다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식물에 따라 다른 파장의 빛을 제공할 수 있다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이를 통해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효율적이고 빠른 생육이 가능하다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8" name="내용 개체 틀 4">
            <a:extLst>
              <a:ext uri="{FF2B5EF4-FFF2-40B4-BE49-F238E27FC236}">
                <a16:creationId xmlns:a16="http://schemas.microsoft.com/office/drawing/2014/main" id="{68C91AB8-AF79-44A1-BC66-628E5A476FE0}"/>
              </a:ext>
            </a:extLst>
          </p:cNvPr>
          <p:cNvSpPr txBox="1">
            <a:spLocks/>
          </p:cNvSpPr>
          <p:nvPr/>
        </p:nvSpPr>
        <p:spPr>
          <a:xfrm>
            <a:off x="14749541" y="5580756"/>
            <a:ext cx="4975373" cy="754352"/>
          </a:xfrm>
          <a:prstGeom prst="rect">
            <a:avLst/>
          </a:prstGeom>
          <a:solidFill>
            <a:schemeClr val="bg1"/>
          </a:solidFill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90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권민수 김도균</a:t>
            </a:r>
            <a:endParaRPr lang="en-US" altLang="ko-KR" sz="290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6E4AE2D1-C5A4-4B15-8307-B1F28C014CE6}"/>
              </a:ext>
            </a:extLst>
          </p:cNvPr>
          <p:cNvSpPr txBox="1">
            <a:spLocks/>
          </p:cNvSpPr>
          <p:nvPr/>
        </p:nvSpPr>
        <p:spPr>
          <a:xfrm>
            <a:off x="16502743" y="4978401"/>
            <a:ext cx="3222171" cy="587841"/>
          </a:xfrm>
          <a:prstGeom prst="rect">
            <a:avLst/>
          </a:prstGeom>
          <a:solidFill>
            <a:schemeClr val="bg1"/>
          </a:solidFill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906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박문주</a:t>
            </a:r>
            <a:endParaRPr lang="en-US" altLang="ko-KR" sz="290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내용 개체 틀 4">
            <a:extLst>
              <a:ext uri="{FF2B5EF4-FFF2-40B4-BE49-F238E27FC236}">
                <a16:creationId xmlns:a16="http://schemas.microsoft.com/office/drawing/2014/main" id="{4801AAA8-920F-40BE-B51D-C6ACD3693732}"/>
              </a:ext>
            </a:extLst>
          </p:cNvPr>
          <p:cNvSpPr txBox="1">
            <a:spLocks/>
          </p:cNvSpPr>
          <p:nvPr/>
        </p:nvSpPr>
        <p:spPr>
          <a:xfrm>
            <a:off x="5414584" y="3157427"/>
            <a:ext cx="9041646" cy="8684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4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Leave Me Alone</a:t>
            </a:r>
          </a:p>
        </p:txBody>
      </p:sp>
      <p:sp>
        <p:nvSpPr>
          <p:cNvPr id="11" name="내용 개체 틀 4">
            <a:extLst>
              <a:ext uri="{FF2B5EF4-FFF2-40B4-BE49-F238E27FC236}">
                <a16:creationId xmlns:a16="http://schemas.microsoft.com/office/drawing/2014/main" id="{B4F53FF5-1889-47AF-848A-BB6ABEB93F17}"/>
              </a:ext>
            </a:extLst>
          </p:cNvPr>
          <p:cNvSpPr txBox="1">
            <a:spLocks/>
          </p:cNvSpPr>
          <p:nvPr/>
        </p:nvSpPr>
        <p:spPr>
          <a:xfrm>
            <a:off x="15902667" y="4046288"/>
            <a:ext cx="2663118" cy="605125"/>
          </a:xfrm>
          <a:prstGeom prst="rect">
            <a:avLst/>
          </a:prstGeom>
          <a:solidFill>
            <a:schemeClr val="bg1"/>
          </a:solidFill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 err="1"/>
              <a:t>코드몽키</a:t>
            </a:r>
            <a:endParaRPr lang="en-US" altLang="ko-KR" sz="3600" b="1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8684780-7C37-4B5A-BF02-BD4CF254F0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225" y="12823084"/>
            <a:ext cx="1277790" cy="142055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C3AA9C4-8696-46F5-B402-A4625B75C3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317" y="12872709"/>
            <a:ext cx="4648593" cy="1299893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5F298BAA-6211-4B00-B806-93E13965EE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8944" y="12823084"/>
            <a:ext cx="1411180" cy="141118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FF3E30A2-69ED-4B9A-9B3A-62C83EBE48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08" y="12884714"/>
            <a:ext cx="2275931" cy="1279823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9E2D1D8-149C-4275-B4F4-7EFA8FC89C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4195" y="12900086"/>
            <a:ext cx="3409554" cy="1299893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BC5469D0-AD63-461F-9443-983A049A03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354" y="17331921"/>
            <a:ext cx="1704211" cy="37871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그림 32" descr="텍스트이(가) 표시된 사진&#10;&#10;자동 생성된 설명">
            <a:extLst>
              <a:ext uri="{FF2B5EF4-FFF2-40B4-BE49-F238E27FC236}">
                <a16:creationId xmlns:a16="http://schemas.microsoft.com/office/drawing/2014/main" id="{1C280A65-4A8C-4B1C-BC5A-E9EA566C73A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464" y="17344824"/>
            <a:ext cx="1704211" cy="37871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5" name="그림 34" descr="텍스트이(가) 표시된 사진&#10;&#10;자동 생성된 설명">
            <a:extLst>
              <a:ext uri="{FF2B5EF4-FFF2-40B4-BE49-F238E27FC236}">
                <a16:creationId xmlns:a16="http://schemas.microsoft.com/office/drawing/2014/main" id="{32F3F9FF-4219-4EA8-AD4D-D642771752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7105" y="17348326"/>
            <a:ext cx="1708351" cy="37963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그림 36" descr="실내, 분홍색, 컨테이너, 플라스틱이(가) 표시된 사진&#10;&#10;자동 생성된 설명">
            <a:extLst>
              <a:ext uri="{FF2B5EF4-FFF2-40B4-BE49-F238E27FC236}">
                <a16:creationId xmlns:a16="http://schemas.microsoft.com/office/drawing/2014/main" id="{F8B5050F-6E89-4F76-B839-380234BFF3A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9511" y="17351579"/>
            <a:ext cx="5061779" cy="37963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4362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E07CEF-95A6-48F6-A43F-A87FB8D06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52666"/>
            <a:ext cx="21599524" cy="29624892"/>
          </a:xfrm>
          <a:prstGeom prst="rect">
            <a:avLst/>
          </a:prstGeom>
        </p:spPr>
      </p:pic>
      <p:sp>
        <p:nvSpPr>
          <p:cNvPr id="4" name="내용 개체 틀 4">
            <a:extLst>
              <a:ext uri="{FF2B5EF4-FFF2-40B4-BE49-F238E27FC236}">
                <a16:creationId xmlns:a16="http://schemas.microsoft.com/office/drawing/2014/main" id="{B19D917D-3A2E-4AFE-9A3E-9D2494AEE510}"/>
              </a:ext>
            </a:extLst>
          </p:cNvPr>
          <p:cNvSpPr txBox="1">
            <a:spLocks/>
          </p:cNvSpPr>
          <p:nvPr/>
        </p:nvSpPr>
        <p:spPr>
          <a:xfrm>
            <a:off x="5364539" y="5640046"/>
            <a:ext cx="8859462" cy="15958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반려식물을 기르는 용도의 자동관리 화분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algn="l"/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사용자가 원하는 식물 상태를 정하면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이를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유지한다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82236CD4-0A5E-460B-B7ED-A7BC1331AC04}"/>
              </a:ext>
            </a:extLst>
          </p:cNvPr>
          <p:cNvSpPr txBox="1">
            <a:spLocks/>
          </p:cNvSpPr>
          <p:nvPr/>
        </p:nvSpPr>
        <p:spPr>
          <a:xfrm>
            <a:off x="2100080" y="8598702"/>
            <a:ext cx="17231379" cy="59824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93457" indent="-593457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사용자는 안드로이드 앱에서 식물에 필요한 습도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광도와 빛의 </a:t>
            </a:r>
            <a:r>
              <a:rPr lang="ko-KR" altLang="en-US" sz="3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파장대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엽록소 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양</a:t>
            </a:r>
            <a:r>
              <a:rPr lang="en-US" altLang="ko-KR" sz="30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30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입력한다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sz="3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93457" indent="-593457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안드로이드 앱은 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HTTP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통신으로 로컬 네트워크 상의 라즈베리 파이에게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화분 설정을 전달한다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593457" indent="-593457" algn="l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라즈베리 파이는 받은 설정에 따라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화분 상태를 유지한다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이를 위해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라즈베리 파이는 습도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광도 센서로 현 상태를 확인한다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그리고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필요한 물을 연결된 워터펌프로 제공하며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필요한 파장과 세기의 빛을 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Hue Bridge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Hue </a:t>
            </a:r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전구를 이용해 제공한다</a:t>
            </a:r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6" name="내용 개체 틀 4">
            <a:extLst>
              <a:ext uri="{FF2B5EF4-FFF2-40B4-BE49-F238E27FC236}">
                <a16:creationId xmlns:a16="http://schemas.microsoft.com/office/drawing/2014/main" id="{A0630E20-4E48-4142-B85B-3DD0D39BCA67}"/>
              </a:ext>
            </a:extLst>
          </p:cNvPr>
          <p:cNvSpPr txBox="1">
            <a:spLocks/>
          </p:cNvSpPr>
          <p:nvPr/>
        </p:nvSpPr>
        <p:spPr>
          <a:xfrm>
            <a:off x="2134305" y="16822057"/>
            <a:ext cx="17231379" cy="53412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</a:t>
            </a:r>
          </a:p>
          <a:p>
            <a:pPr algn="l"/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앱 초기 화면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조명 관리 페이지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수분 관리 페이지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	        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화분 작동 모습</a:t>
            </a:r>
            <a:endParaRPr lang="en-US" altLang="ko-KR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내용 개체 틀 4">
            <a:extLst>
              <a:ext uri="{FF2B5EF4-FFF2-40B4-BE49-F238E27FC236}">
                <a16:creationId xmlns:a16="http://schemas.microsoft.com/office/drawing/2014/main" id="{77F46307-6E4B-4DC4-82B8-4070A0BA2C6A}"/>
              </a:ext>
            </a:extLst>
          </p:cNvPr>
          <p:cNvSpPr txBox="1">
            <a:spLocks/>
          </p:cNvSpPr>
          <p:nvPr/>
        </p:nvSpPr>
        <p:spPr>
          <a:xfrm>
            <a:off x="2134304" y="24541162"/>
            <a:ext cx="17231379" cy="26050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손쉽게 식물을 기를 수 있다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식물에 따라 다른 파장의 빛을 제공할 수 있다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이를 통해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효율적이고 빠른 생육이 가능하다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8" name="내용 개체 틀 4">
            <a:extLst>
              <a:ext uri="{FF2B5EF4-FFF2-40B4-BE49-F238E27FC236}">
                <a16:creationId xmlns:a16="http://schemas.microsoft.com/office/drawing/2014/main" id="{68C91AB8-AF79-44A1-BC66-628E5A476FE0}"/>
              </a:ext>
            </a:extLst>
          </p:cNvPr>
          <p:cNvSpPr txBox="1">
            <a:spLocks/>
          </p:cNvSpPr>
          <p:nvPr/>
        </p:nvSpPr>
        <p:spPr>
          <a:xfrm>
            <a:off x="14749541" y="5580756"/>
            <a:ext cx="4975373" cy="754352"/>
          </a:xfrm>
          <a:prstGeom prst="rect">
            <a:avLst/>
          </a:prstGeom>
          <a:solidFill>
            <a:schemeClr val="bg1"/>
          </a:solidFill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906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권민수 김도균</a:t>
            </a:r>
            <a:endParaRPr lang="en-US" altLang="ko-KR" sz="290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6E4AE2D1-C5A4-4B15-8307-B1F28C014CE6}"/>
              </a:ext>
            </a:extLst>
          </p:cNvPr>
          <p:cNvSpPr txBox="1">
            <a:spLocks/>
          </p:cNvSpPr>
          <p:nvPr/>
        </p:nvSpPr>
        <p:spPr>
          <a:xfrm>
            <a:off x="16502743" y="4978401"/>
            <a:ext cx="3222171" cy="587841"/>
          </a:xfrm>
          <a:prstGeom prst="rect">
            <a:avLst/>
          </a:prstGeom>
          <a:solidFill>
            <a:schemeClr val="bg1"/>
          </a:solidFill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906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박문주</a:t>
            </a:r>
            <a:endParaRPr lang="en-US" altLang="ko-KR" sz="2906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내용 개체 틀 4">
            <a:extLst>
              <a:ext uri="{FF2B5EF4-FFF2-40B4-BE49-F238E27FC236}">
                <a16:creationId xmlns:a16="http://schemas.microsoft.com/office/drawing/2014/main" id="{4801AAA8-920F-40BE-B51D-C6ACD3693732}"/>
              </a:ext>
            </a:extLst>
          </p:cNvPr>
          <p:cNvSpPr txBox="1">
            <a:spLocks/>
          </p:cNvSpPr>
          <p:nvPr/>
        </p:nvSpPr>
        <p:spPr>
          <a:xfrm>
            <a:off x="5414584" y="3157427"/>
            <a:ext cx="9041646" cy="868403"/>
          </a:xfrm>
          <a:prstGeom prst="rect">
            <a:avLst/>
          </a:prstGeom>
          <a:noFill/>
          <a:ln>
            <a:solidFill>
              <a:srgbClr val="EEA0B6"/>
            </a:solidFill>
          </a:ln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4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Leave Me Alone</a:t>
            </a:r>
          </a:p>
        </p:txBody>
      </p:sp>
      <p:sp>
        <p:nvSpPr>
          <p:cNvPr id="11" name="내용 개체 틀 4">
            <a:extLst>
              <a:ext uri="{FF2B5EF4-FFF2-40B4-BE49-F238E27FC236}">
                <a16:creationId xmlns:a16="http://schemas.microsoft.com/office/drawing/2014/main" id="{B4F53FF5-1889-47AF-848A-BB6ABEB93F17}"/>
              </a:ext>
            </a:extLst>
          </p:cNvPr>
          <p:cNvSpPr txBox="1">
            <a:spLocks/>
          </p:cNvSpPr>
          <p:nvPr/>
        </p:nvSpPr>
        <p:spPr>
          <a:xfrm>
            <a:off x="15902667" y="4046288"/>
            <a:ext cx="2663118" cy="605125"/>
          </a:xfrm>
          <a:prstGeom prst="rect">
            <a:avLst/>
          </a:prstGeom>
          <a:solidFill>
            <a:schemeClr val="bg1"/>
          </a:solidFill>
        </p:spPr>
        <p:txBody>
          <a:bodyPr vert="horz" lIns="105506" tIns="52753" rIns="105506" bIns="52753" rtlCol="0">
            <a:normAutofit/>
          </a:bodyPr>
          <a:lstStyle>
            <a:lvl1pPr marL="0" indent="0" algn="ctr" defTabSz="959936" rtl="0" eaLnBrk="1" latinLnBrk="1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None/>
              <a:defRPr sz="251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996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993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9906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19874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99842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7981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59780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39748" indent="0" algn="ctr" defTabSz="959936" rtl="0" eaLnBrk="1" latinLnBrk="1" hangingPunct="1">
              <a:lnSpc>
                <a:spcPct val="90000"/>
              </a:lnSpc>
              <a:spcBef>
                <a:spcPts val="526"/>
              </a:spcBef>
              <a:buFont typeface="Arial" panose="020B0604020202020204" pitchFamily="34" charset="0"/>
              <a:buNone/>
              <a:defRPr sz="1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600" b="1" dirty="0" err="1"/>
              <a:t>코드몽키</a:t>
            </a:r>
            <a:endParaRPr lang="en-US" altLang="ko-KR" sz="3600" b="1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8684780-7C37-4B5A-BF02-BD4CF254F0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225" y="12823084"/>
            <a:ext cx="1277790" cy="1420554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C3AA9C4-8696-46F5-B402-A4625B75C3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317" y="12872709"/>
            <a:ext cx="4648593" cy="1299893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5F298BAA-6211-4B00-B806-93E13965EE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8944" y="12823084"/>
            <a:ext cx="1411180" cy="141118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FF3E30A2-69ED-4B9A-9B3A-62C83EBE48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408" y="12884714"/>
            <a:ext cx="2275931" cy="1279823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9E2D1D8-149C-4275-B4F4-7EFA8FC89C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4195" y="12900086"/>
            <a:ext cx="3409554" cy="1299893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BC5469D0-AD63-461F-9443-983A049A03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354" y="17331921"/>
            <a:ext cx="1704211" cy="37871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그림 32" descr="텍스트이(가) 표시된 사진&#10;&#10;자동 생성된 설명">
            <a:extLst>
              <a:ext uri="{FF2B5EF4-FFF2-40B4-BE49-F238E27FC236}">
                <a16:creationId xmlns:a16="http://schemas.microsoft.com/office/drawing/2014/main" id="{1C280A65-4A8C-4B1C-BC5A-E9EA566C73A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464" y="17344824"/>
            <a:ext cx="1704211" cy="37871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5" name="그림 34" descr="텍스트이(가) 표시된 사진&#10;&#10;자동 생성된 설명">
            <a:extLst>
              <a:ext uri="{FF2B5EF4-FFF2-40B4-BE49-F238E27FC236}">
                <a16:creationId xmlns:a16="http://schemas.microsoft.com/office/drawing/2014/main" id="{32F3F9FF-4219-4EA8-AD4D-D642771752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7105" y="17348326"/>
            <a:ext cx="1708351" cy="37963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그림 36" descr="실내, 분홍색, 컨테이너, 플라스틱이(가) 표시된 사진&#10;&#10;자동 생성된 설명">
            <a:extLst>
              <a:ext uri="{FF2B5EF4-FFF2-40B4-BE49-F238E27FC236}">
                <a16:creationId xmlns:a16="http://schemas.microsoft.com/office/drawing/2014/main" id="{F8B5050F-6E89-4F76-B839-380234BFF3A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9511" y="17351579"/>
            <a:ext cx="5061779" cy="37963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79120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468</TotalTime>
  <Words>270</Words>
  <Application>Microsoft Office PowerPoint</Application>
  <PresentationFormat>사용자 지정</PresentationFormat>
  <Paragraphs>42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9" baseType="lpstr">
      <vt:lpstr>나눔바른고딕</vt:lpstr>
      <vt:lpstr>맑은 고딕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PC2001</dc:creator>
  <cp:lastModifiedBy>권 민수</cp:lastModifiedBy>
  <cp:revision>35</cp:revision>
  <dcterms:created xsi:type="dcterms:W3CDTF">2020-05-13T04:27:46Z</dcterms:created>
  <dcterms:modified xsi:type="dcterms:W3CDTF">2021-05-06T10:55:06Z</dcterms:modified>
</cp:coreProperties>
</file>

<file path=docProps/thumbnail.jpeg>
</file>